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dortmund.de/index.html" TargetMode="External"/><Relationship Id="rId3" Type="http://schemas.openxmlformats.org/officeDocument/2006/relationships/hyperlink" Target="https://azure.holzwerkdortmund.de/paket-bef0fe12a3c34891b2e4c3bc825bccea/wann-lohnt-sich-holzbau-f-r-mein-wohnprojekt-4160382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Überblick: Verfahren, Vorteile und Abwicklungsphasen</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Wann lohnt sich Holzbau für mein Wohnprojekt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